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0" r:id="rId3"/>
    <p:sldId id="261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B65C9B-B885-4923-B9DC-53391CBAFA3E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C9949-FA61-48B5-9E71-58E7BEF7C5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C9949-FA61-48B5-9E71-58E7BEF7C55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90C375B-6DBF-48DC-A684-5AA2F7B2D83B}" type="datetimeFigureOut">
              <a:rPr lang="en-US" smtClean="0"/>
              <a:t>1/25/2013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8206D8-E98B-494D-9956-1ED9DF9102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 Final Understanding of NETS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Jenn</a:t>
            </a:r>
            <a:r>
              <a:rPr lang="en-US" dirty="0" smtClean="0"/>
              <a:t> Scotland</a:t>
            </a:r>
          </a:p>
          <a:p>
            <a:r>
              <a:rPr lang="en-US" dirty="0" smtClean="0"/>
              <a:t>CE 5150</a:t>
            </a:r>
            <a:endParaRPr lang="en-US" dirty="0"/>
          </a:p>
        </p:txBody>
      </p:sp>
      <p:pic>
        <p:nvPicPr>
          <p:cNvPr id="9" name="~PP2964.WAV">
            <a:hlinkClick r:id="" action="ppaction://media"/>
          </p:cNvPr>
          <p:cNvPicPr>
            <a:picLocks noRot="1" noChangeAspect="1"/>
          </p:cNvPicPr>
          <p:nvPr>
            <a:wavAudioFile r:embed="rId1" name="~PP2964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84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Federal </a:t>
            </a:r>
            <a:r>
              <a:rPr lang="en-US" b="1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U.S. Department of </a:t>
            </a:r>
            <a:r>
              <a:rPr lang="en-US" dirty="0" smtClean="0"/>
              <a:t>Education Office </a:t>
            </a:r>
            <a:r>
              <a:rPr lang="en-US" dirty="0" smtClean="0"/>
              <a:t>of Educational </a:t>
            </a:r>
            <a:r>
              <a:rPr lang="en-US" dirty="0" smtClean="0"/>
              <a:t>Technology manages </a:t>
            </a:r>
            <a:r>
              <a:rPr lang="en-US" dirty="0" smtClean="0"/>
              <a:t>the Enhancing Education Through Technology Program (Title II Part D), a program created with the enactment of the federal No Child Left Behind Act. Title II Part </a:t>
            </a:r>
            <a:r>
              <a:rPr lang="en-US" dirty="0" smtClean="0"/>
              <a:t>D requires </a:t>
            </a:r>
            <a:r>
              <a:rPr lang="en-US" dirty="0" smtClean="0"/>
              <a:t>that </a:t>
            </a:r>
            <a:r>
              <a:rPr lang="en-US" b="1" i="1" dirty="0" smtClean="0"/>
              <a:t>every student should be technology literate by the time they finish the 8th grade.</a:t>
            </a:r>
            <a:endParaRPr lang="en-US" b="1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1800" dirty="0" smtClean="0"/>
              <a:t>http://www.nheon.org/ictliteracy/kit1.html</a:t>
            </a:r>
            <a:endParaRPr lang="en-US" sz="1800" dirty="0"/>
          </a:p>
        </p:txBody>
      </p:sp>
      <p:pic>
        <p:nvPicPr>
          <p:cNvPr id="8" name="~PP2525.WAV">
            <a:hlinkClick r:id="" action="ppaction://media"/>
          </p:cNvPr>
          <p:cNvPicPr>
            <a:picLocks noRot="1" noChangeAspect="1"/>
          </p:cNvPicPr>
          <p:nvPr>
            <a:wavAudioFile r:embed="rId1" name="~PP2525.WAV"/>
          </p:nvPr>
        </p:nvPicPr>
        <p:blipFill>
          <a:blip r:embed="rId3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7341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NETS </a:t>
            </a:r>
            <a:r>
              <a:rPr lang="en-US" sz="2400" dirty="0" smtClean="0"/>
              <a:t>for Kids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200" dirty="0" smtClean="0"/>
              <a:t>(</a:t>
            </a:r>
            <a:r>
              <a:rPr lang="en-US" sz="1200" dirty="0" smtClean="0"/>
              <a:t>http://prezi.com/ekfgpr0dhu80/nets-for-kids/?</a:t>
            </a:r>
            <a:r>
              <a:rPr lang="en-US" sz="1200" dirty="0" smtClean="0"/>
              <a:t>auth_key=edf56217b73e9526a4acf176a755d75b02baede4)</a:t>
            </a:r>
            <a:endParaRPr lang="en-US" sz="1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4" cstate="print"/>
          <a:srcRect t="10728" b="10728"/>
          <a:stretch>
            <a:fillRect/>
          </a:stretch>
        </p:blipFill>
        <p:spPr bwMode="auto">
          <a:xfrm>
            <a:off x="838200" y="1828800"/>
            <a:ext cx="7583487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~PP3123.WAV">
            <a:hlinkClick r:id="" action="ppaction://media"/>
          </p:cNvPr>
          <p:cNvPicPr>
            <a:picLocks noRot="1" noChangeAspect="1"/>
          </p:cNvPicPr>
          <p:nvPr>
            <a:wavAudioFile r:embed="rId1" name="~PP3123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251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rationale for supporting a media literate classroom environment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world is technology centered.</a:t>
            </a:r>
          </a:p>
          <a:p>
            <a:r>
              <a:rPr lang="en-US" dirty="0" smtClean="0"/>
              <a:t>We, teachers, are training the future.</a:t>
            </a:r>
          </a:p>
          <a:p>
            <a:r>
              <a:rPr lang="en-US" dirty="0" smtClean="0"/>
              <a:t>Access to unlimited knowledge increases cognitive functioning and reasoning.</a:t>
            </a:r>
            <a:endParaRPr lang="en-US" dirty="0"/>
          </a:p>
        </p:txBody>
      </p:sp>
      <p:pic>
        <p:nvPicPr>
          <p:cNvPr id="4098" name="Picture 2" descr="C:\Users\Jennifer\AppData\Local\Microsoft\Windows\Temporary Internet Files\Content.IE5\VFOB62SB\MP90042258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600200"/>
            <a:ext cx="2743200" cy="1828086"/>
          </a:xfrm>
          <a:prstGeom prst="rect">
            <a:avLst/>
          </a:prstGeom>
          <a:noFill/>
        </p:spPr>
      </p:pic>
      <p:pic>
        <p:nvPicPr>
          <p:cNvPr id="4099" name="Picture 3" descr="C:\Users\Jennifer\AppData\Local\Microsoft\Windows\Temporary Internet Files\Content.IE5\CU5754U9\MP9004014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5334000"/>
            <a:ext cx="2057400" cy="1371064"/>
          </a:xfrm>
          <a:prstGeom prst="rect">
            <a:avLst/>
          </a:prstGeom>
          <a:noFill/>
        </p:spPr>
      </p:pic>
      <p:pic>
        <p:nvPicPr>
          <p:cNvPr id="7" name="~PP2432.WAV">
            <a:hlinkClick r:id="" action="ppaction://media"/>
          </p:cNvPr>
          <p:cNvPicPr>
            <a:picLocks noRot="1" noChangeAspect="1"/>
          </p:cNvPicPr>
          <p:nvPr>
            <a:wavAudioFile r:embed="rId1" name="~PP2432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3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the use of digital multimedia enhance communication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Instant access to information creates unstoppable flow in productivity</a:t>
            </a:r>
          </a:p>
          <a:p>
            <a:r>
              <a:rPr lang="en-US" dirty="0" smtClean="0"/>
              <a:t>Worldwide communication such as email and video conferencing allows instant access to subject matter experts</a:t>
            </a:r>
          </a:p>
          <a:p>
            <a:endParaRPr lang="en-US" dirty="0"/>
          </a:p>
        </p:txBody>
      </p:sp>
      <p:pic>
        <p:nvPicPr>
          <p:cNvPr id="3074" name="Picture 2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572000"/>
            <a:ext cx="1927151" cy="1657350"/>
          </a:xfrm>
          <a:prstGeom prst="rect">
            <a:avLst/>
          </a:prstGeom>
          <a:noFill/>
        </p:spPr>
      </p:pic>
      <p:pic>
        <p:nvPicPr>
          <p:cNvPr id="3075" name="Picture 3" descr="C:\Users\Jennifer\AppData\Local\Microsoft\Windows\Temporary Internet Files\Content.IE5\CU5754U9\MP900390079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886200"/>
            <a:ext cx="3657600" cy="2609088"/>
          </a:xfrm>
          <a:prstGeom prst="rect">
            <a:avLst/>
          </a:prstGeom>
          <a:noFill/>
        </p:spPr>
      </p:pic>
      <p:pic>
        <p:nvPicPr>
          <p:cNvPr id="7" name="~PP719.WAV">
            <a:hlinkClick r:id="" action="ppaction://media"/>
          </p:cNvPr>
          <p:cNvPicPr>
            <a:picLocks noRot="1" noChangeAspect="1"/>
          </p:cNvPicPr>
          <p:nvPr>
            <a:wavAudioFile r:embed="rId1" name="~PP719.WAV"/>
          </p:nvPr>
        </p:nvPicPr>
        <p:blipFill>
          <a:blip r:embed="rId5" cstate="print"/>
          <a:stretch>
            <a:fillRect/>
          </a:stretch>
        </p:blipFill>
        <p:spPr>
          <a:xfrm>
            <a:off x="8702675" y="64166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8351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900" dirty="0" smtClean="0"/>
              <a:t>How does the use of digital multimedia resources inspire </a:t>
            </a:r>
            <a:r>
              <a:rPr lang="en-US" sz="3900" dirty="0" smtClean="0"/>
              <a:t>&amp; engage </a:t>
            </a:r>
            <a:r>
              <a:rPr lang="en-US" sz="3900" dirty="0" smtClean="0"/>
              <a:t>all learners</a:t>
            </a:r>
            <a:r>
              <a:rPr lang="en-US" sz="3900" dirty="0" smtClean="0"/>
              <a:t>?</a:t>
            </a:r>
            <a:endParaRPr lang="en-US" sz="39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learning styles are addressed and supported</a:t>
            </a:r>
          </a:p>
          <a:p>
            <a:r>
              <a:rPr lang="en-US" dirty="0" smtClean="0"/>
              <a:t>Creativity is pushed, supporting students’ strengths</a:t>
            </a:r>
          </a:p>
          <a:p>
            <a:r>
              <a:rPr lang="en-US" dirty="0" smtClean="0"/>
              <a:t>Today’s students will invent tomorrow’s tools</a:t>
            </a:r>
            <a:endParaRPr lang="en-US" dirty="0"/>
          </a:p>
        </p:txBody>
      </p:sp>
      <p:pic>
        <p:nvPicPr>
          <p:cNvPr id="2050" name="Picture 2" descr="C:\Users\Jennifer\AppData\Local\Microsoft\Windows\Temporary Internet Files\Content.IE5\KTIC5PUT\MC90028596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828800"/>
            <a:ext cx="1177747" cy="18379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1351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48</TotalTime>
  <Words>159</Words>
  <Application>Microsoft Office PowerPoint</Application>
  <PresentationFormat>On-screen Show (4:3)</PresentationFormat>
  <Paragraphs>29</Paragraphs>
  <Slides>6</Slides>
  <Notes>1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Median</vt:lpstr>
      <vt:lpstr>A Final Understanding of NETS</vt:lpstr>
      <vt:lpstr>Federal Requirements</vt:lpstr>
      <vt:lpstr>NETS for Kids  (http://prezi.com/ekfgpr0dhu80/nets-for-kids/?auth_key=edf56217b73e9526a4acf176a755d75b02baede4)</vt:lpstr>
      <vt:lpstr>What is the rationale for supporting a media literate classroom environment?</vt:lpstr>
      <vt:lpstr>How does the use of digital multimedia enhance communication?</vt:lpstr>
      <vt:lpstr>How does the use of digital multimedia resources inspire &amp; engage all learners?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Final Understanding of NETS</dc:title>
  <dc:creator>Jennifer Craig Scotland</dc:creator>
  <cp:lastModifiedBy>Jennifer Craig Scotland</cp:lastModifiedBy>
  <cp:revision>9</cp:revision>
  <dcterms:created xsi:type="dcterms:W3CDTF">2013-01-26T02:16:06Z</dcterms:created>
  <dcterms:modified xsi:type="dcterms:W3CDTF">2013-01-26T03:04:29Z</dcterms:modified>
</cp:coreProperties>
</file>